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807" r:id="rId5"/>
    <p:sldId id="258" r:id="rId6"/>
    <p:sldId id="756" r:id="rId7"/>
    <p:sldId id="785" r:id="rId8"/>
    <p:sldId id="754" r:id="rId9"/>
    <p:sldId id="813" r:id="rId10"/>
    <p:sldId id="814" r:id="rId11"/>
    <p:sldId id="809" r:id="rId12"/>
    <p:sldId id="811" r:id="rId13"/>
    <p:sldId id="815" r:id="rId14"/>
    <p:sldId id="810" r:id="rId15"/>
    <p:sldId id="812" r:id="rId16"/>
    <p:sldId id="808" r:id="rId17"/>
    <p:sldId id="80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87C2A9"/>
    <a:srgbClr val="F8DFD2"/>
    <a:srgbClr val="C3E0D3"/>
    <a:srgbClr val="A8E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5F154-33F8-439B-AB82-1EAD3B6BA8F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AE6DD9-B4C2-48D5-893A-94D73270BDD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左腦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429E70-47F6-4CBC-99CC-36E919F5CBDE}" type="parTrans" cxnId="{E75C9A39-A539-4BA3-8AF9-4A452D3D0FF4}">
      <dgm:prSet/>
      <dgm:spPr/>
      <dgm:t>
        <a:bodyPr/>
        <a:lstStyle/>
        <a:p>
          <a:endParaRPr lang="zh-TW" altLang="en-US"/>
        </a:p>
      </dgm:t>
    </dgm:pt>
    <dgm:pt modelId="{2FBC3F1A-6831-4DCA-9281-6040E4EA83C7}" type="sibTrans" cxnId="{E75C9A39-A539-4BA3-8AF9-4A452D3D0FF4}">
      <dgm:prSet/>
      <dgm:spPr/>
      <dgm:t>
        <a:bodyPr/>
        <a:lstStyle/>
        <a:p>
          <a:endParaRPr lang="zh-TW" altLang="en-US"/>
        </a:p>
      </dgm:t>
    </dgm:pt>
    <dgm:pt modelId="{38681925-0DF4-4033-8F3A-0E8E1F0307E5}">
      <dgm:prSet phldrT="[文字]"/>
      <dgm:spPr>
        <a:ln>
          <a:solidFill>
            <a:srgbClr val="4472C4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給自己一個分數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ECF24E-FF9D-4EB0-AA16-B13378D90619}" type="parTrans" cxnId="{BF29354C-64C1-4574-BF4D-1FEC8141FD38}">
      <dgm:prSet/>
      <dgm:spPr/>
      <dgm:t>
        <a:bodyPr/>
        <a:lstStyle/>
        <a:p>
          <a:endParaRPr lang="zh-TW" altLang="en-US"/>
        </a:p>
      </dgm:t>
    </dgm:pt>
    <dgm:pt modelId="{C3EC061E-2995-4B78-9141-F0A377195A7C}" type="sibTrans" cxnId="{BF29354C-64C1-4574-BF4D-1FEC8141FD38}">
      <dgm:prSet/>
      <dgm:spPr/>
      <dgm:t>
        <a:bodyPr/>
        <a:lstStyle/>
        <a:p>
          <a:endParaRPr lang="zh-TW" altLang="en-US"/>
        </a:p>
      </dgm:t>
    </dgm:pt>
    <dgm:pt modelId="{CF4AB18A-43FE-4B16-8BA4-A20D389A5BD7}">
      <dgm:prSet phldrT="[文字]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給自己一句話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C5908-79B3-4E17-8041-9AEA5234289C}" type="parTrans" cxnId="{ECD09D56-C6F0-45DA-849F-CD3B36C76554}">
      <dgm:prSet/>
      <dgm:spPr/>
      <dgm:t>
        <a:bodyPr/>
        <a:lstStyle/>
        <a:p>
          <a:endParaRPr lang="zh-TW" altLang="en-US"/>
        </a:p>
      </dgm:t>
    </dgm:pt>
    <dgm:pt modelId="{38DC15F1-39A5-4C68-992F-8F838361A6F5}" type="sibTrans" cxnId="{ECD09D56-C6F0-45DA-849F-CD3B36C76554}">
      <dgm:prSet/>
      <dgm:spPr/>
      <dgm:t>
        <a:bodyPr/>
        <a:lstStyle/>
        <a:p>
          <a:endParaRPr lang="zh-TW" altLang="en-US"/>
        </a:p>
      </dgm:t>
    </dgm:pt>
    <dgm:pt modelId="{DC245F05-BF4D-4D26-AA80-FDA396FB000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右腦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14A519-4305-4DE9-B94F-C700EC8CCF3D}" type="parTrans" cxnId="{3A0FD91F-1290-48E7-AD32-5EF71B6F1C88}">
      <dgm:prSet/>
      <dgm:spPr/>
      <dgm:t>
        <a:bodyPr/>
        <a:lstStyle/>
        <a:p>
          <a:endParaRPr lang="zh-TW" altLang="en-US"/>
        </a:p>
      </dgm:t>
    </dgm:pt>
    <dgm:pt modelId="{1209AD86-9A10-47C0-9BBA-9A1EC8A1A894}" type="sibTrans" cxnId="{3A0FD91F-1290-48E7-AD32-5EF71B6F1C88}">
      <dgm:prSet/>
      <dgm:spPr/>
      <dgm:t>
        <a:bodyPr/>
        <a:lstStyle/>
        <a:p>
          <a:endParaRPr lang="zh-TW" altLang="en-US"/>
        </a:p>
      </dgm:t>
    </dgm:pt>
    <dgm:pt modelId="{A95AC357-9D57-4A9D-B9E9-5190A6B1AA72}">
      <dgm:prSet phldrT="[文字]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為自己塗一個顏色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5806B4-FEC6-4146-AF18-E3C471CED964}" type="parTrans" cxnId="{EB48EBEB-3A99-4A1C-8F00-02F7FACEDF1E}">
      <dgm:prSet/>
      <dgm:spPr/>
      <dgm:t>
        <a:bodyPr/>
        <a:lstStyle/>
        <a:p>
          <a:endParaRPr lang="zh-TW" altLang="en-US"/>
        </a:p>
      </dgm:t>
    </dgm:pt>
    <dgm:pt modelId="{E014B0F5-A82F-4294-A604-ECDBC33031E7}" type="sibTrans" cxnId="{EB48EBEB-3A99-4A1C-8F00-02F7FACEDF1E}">
      <dgm:prSet/>
      <dgm:spPr/>
      <dgm:t>
        <a:bodyPr/>
        <a:lstStyle/>
        <a:p>
          <a:endParaRPr lang="zh-TW" altLang="en-US"/>
        </a:p>
      </dgm:t>
    </dgm:pt>
    <dgm:pt modelId="{82D14BFB-FC1C-492C-B7DF-8079A80A6734}">
      <dgm:prSet phldrT="[文字]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給自己一個圖形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4F14B4-89B1-4F8A-A77E-E920CE5A8C40}" type="parTrans" cxnId="{F0AB878D-E3A4-4EB6-987B-259E803F2F21}">
      <dgm:prSet/>
      <dgm:spPr/>
      <dgm:t>
        <a:bodyPr/>
        <a:lstStyle/>
        <a:p>
          <a:endParaRPr lang="zh-TW" altLang="en-US"/>
        </a:p>
      </dgm:t>
    </dgm:pt>
    <dgm:pt modelId="{40333695-267F-49E5-9312-485908BFE7CA}" type="sibTrans" cxnId="{F0AB878D-E3A4-4EB6-987B-259E803F2F21}">
      <dgm:prSet/>
      <dgm:spPr/>
      <dgm:t>
        <a:bodyPr/>
        <a:lstStyle/>
        <a:p>
          <a:endParaRPr lang="zh-TW" altLang="en-US"/>
        </a:p>
      </dgm:t>
    </dgm:pt>
    <dgm:pt modelId="{5C214DC4-6B7F-48FD-9E07-F6FC43AA58AE}" type="pres">
      <dgm:prSet presAssocID="{5035F154-33F8-439B-AB82-1EAD3B6BA8F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89EF4FA-144F-4E00-92C9-DC34628BC05C}" type="pres">
      <dgm:prSet presAssocID="{5CAE6DD9-B4C2-48D5-893A-94D73270BDDF}" presName="posSpace" presStyleCnt="0"/>
      <dgm:spPr/>
    </dgm:pt>
    <dgm:pt modelId="{701F6022-1A84-4161-9DC0-AF9995C193A4}" type="pres">
      <dgm:prSet presAssocID="{5CAE6DD9-B4C2-48D5-893A-94D73270BDDF}" presName="vertFlow" presStyleCnt="0"/>
      <dgm:spPr/>
    </dgm:pt>
    <dgm:pt modelId="{2D8172E0-AC0F-4DA0-A942-8800D1FE1113}" type="pres">
      <dgm:prSet presAssocID="{5CAE6DD9-B4C2-48D5-893A-94D73270BDDF}" presName="topSpace" presStyleCnt="0"/>
      <dgm:spPr/>
    </dgm:pt>
    <dgm:pt modelId="{0B14DAD8-F5D2-4D75-A51B-E7E5901F2A72}" type="pres">
      <dgm:prSet presAssocID="{5CAE6DD9-B4C2-48D5-893A-94D73270BDDF}" presName="firstComp" presStyleCnt="0"/>
      <dgm:spPr/>
    </dgm:pt>
    <dgm:pt modelId="{9174301B-DCDD-482E-A918-EB08B49E7C13}" type="pres">
      <dgm:prSet presAssocID="{5CAE6DD9-B4C2-48D5-893A-94D73270BDDF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8F92E3F3-870F-4260-BF4D-D1ACED1D7EAD}" type="pres">
      <dgm:prSet presAssocID="{5CAE6DD9-B4C2-48D5-893A-94D73270BDD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28579E-513A-439D-B8EE-08F4689AD2C7}" type="pres">
      <dgm:prSet presAssocID="{CF4AB18A-43FE-4B16-8BA4-A20D389A5BD7}" presName="comp" presStyleCnt="0"/>
      <dgm:spPr/>
    </dgm:pt>
    <dgm:pt modelId="{1AAD355B-911A-4476-81F8-62E08D743597}" type="pres">
      <dgm:prSet presAssocID="{CF4AB18A-43FE-4B16-8BA4-A20D389A5BD7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66026943-A3C6-4829-AB6E-E89017A4AC02}" type="pres">
      <dgm:prSet presAssocID="{CF4AB18A-43FE-4B16-8BA4-A20D389A5BD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F02A3D-3B01-449A-BC7B-773B292AB09D}" type="pres">
      <dgm:prSet presAssocID="{5CAE6DD9-B4C2-48D5-893A-94D73270BDDF}" presName="negSpace" presStyleCnt="0"/>
      <dgm:spPr/>
    </dgm:pt>
    <dgm:pt modelId="{4FB5576D-AA12-4C26-AA89-A3BE27D3F4F1}" type="pres">
      <dgm:prSet presAssocID="{5CAE6DD9-B4C2-48D5-893A-94D73270BDDF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31557C4C-B73F-4247-B086-D8CD38F288E4}" type="pres">
      <dgm:prSet presAssocID="{2FBC3F1A-6831-4DCA-9281-6040E4EA83C7}" presName="transSpace" presStyleCnt="0"/>
      <dgm:spPr/>
    </dgm:pt>
    <dgm:pt modelId="{0ECC1022-5E4D-4946-B748-E02A8EE74BB1}" type="pres">
      <dgm:prSet presAssocID="{DC245F05-BF4D-4D26-AA80-FDA396FB000F}" presName="posSpace" presStyleCnt="0"/>
      <dgm:spPr/>
    </dgm:pt>
    <dgm:pt modelId="{3C10DACC-2576-49F4-B2DB-012AE32DDB84}" type="pres">
      <dgm:prSet presAssocID="{DC245F05-BF4D-4D26-AA80-FDA396FB000F}" presName="vertFlow" presStyleCnt="0"/>
      <dgm:spPr/>
    </dgm:pt>
    <dgm:pt modelId="{85136AED-C4BE-4F0A-8BBE-85F2B4BA4960}" type="pres">
      <dgm:prSet presAssocID="{DC245F05-BF4D-4D26-AA80-FDA396FB000F}" presName="topSpace" presStyleCnt="0"/>
      <dgm:spPr/>
    </dgm:pt>
    <dgm:pt modelId="{6F397CBB-2CA5-4927-9A38-2F8C24B157DD}" type="pres">
      <dgm:prSet presAssocID="{DC245F05-BF4D-4D26-AA80-FDA396FB000F}" presName="firstComp" presStyleCnt="0"/>
      <dgm:spPr/>
    </dgm:pt>
    <dgm:pt modelId="{9564A7AE-6F94-453F-8B1B-E98407C78D39}" type="pres">
      <dgm:prSet presAssocID="{DC245F05-BF4D-4D26-AA80-FDA396FB000F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BED09AA5-2CAD-4C52-83AB-F7544FC44FF5}" type="pres">
      <dgm:prSet presAssocID="{DC245F05-BF4D-4D26-AA80-FDA396FB000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6673E0-C885-4EC5-BEB8-571BEC83D20A}" type="pres">
      <dgm:prSet presAssocID="{82D14BFB-FC1C-492C-B7DF-8079A80A6734}" presName="comp" presStyleCnt="0"/>
      <dgm:spPr/>
    </dgm:pt>
    <dgm:pt modelId="{C24BEA79-82BC-4A85-AF42-6638ECD2A4AE}" type="pres">
      <dgm:prSet presAssocID="{82D14BFB-FC1C-492C-B7DF-8079A80A6734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261BD55F-3F12-4CE7-9E08-85B514CEA8AF}" type="pres">
      <dgm:prSet presAssocID="{82D14BFB-FC1C-492C-B7DF-8079A80A673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330FC9-DA18-4716-9B18-D743431250A6}" type="pres">
      <dgm:prSet presAssocID="{DC245F05-BF4D-4D26-AA80-FDA396FB000F}" presName="negSpace" presStyleCnt="0"/>
      <dgm:spPr/>
    </dgm:pt>
    <dgm:pt modelId="{41B3BE8B-2630-4F81-9E7D-6EEC73B15EBD}" type="pres">
      <dgm:prSet presAssocID="{DC245F05-BF4D-4D26-AA80-FDA396FB000F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C0D5A672-75AF-4AE7-9556-D361240540EF}" type="presOf" srcId="{5035F154-33F8-439B-AB82-1EAD3B6BA8FA}" destId="{5C214DC4-6B7F-48FD-9E07-F6FC43AA58AE}" srcOrd="0" destOrd="0" presId="urn:microsoft.com/office/officeart/2005/8/layout/hList9"/>
    <dgm:cxn modelId="{ECD09D56-C6F0-45DA-849F-CD3B36C76554}" srcId="{5CAE6DD9-B4C2-48D5-893A-94D73270BDDF}" destId="{CF4AB18A-43FE-4B16-8BA4-A20D389A5BD7}" srcOrd="1" destOrd="0" parTransId="{B9BC5908-79B3-4E17-8041-9AEA5234289C}" sibTransId="{38DC15F1-39A5-4C68-992F-8F838361A6F5}"/>
    <dgm:cxn modelId="{3A0FD91F-1290-48E7-AD32-5EF71B6F1C88}" srcId="{5035F154-33F8-439B-AB82-1EAD3B6BA8FA}" destId="{DC245F05-BF4D-4D26-AA80-FDA396FB000F}" srcOrd="1" destOrd="0" parTransId="{A714A519-4305-4DE9-B94F-C700EC8CCF3D}" sibTransId="{1209AD86-9A10-47C0-9BBA-9A1EC8A1A894}"/>
    <dgm:cxn modelId="{F0AB878D-E3A4-4EB6-987B-259E803F2F21}" srcId="{DC245F05-BF4D-4D26-AA80-FDA396FB000F}" destId="{82D14BFB-FC1C-492C-B7DF-8079A80A6734}" srcOrd="1" destOrd="0" parTransId="{C64F14B4-89B1-4F8A-A77E-E920CE5A8C40}" sibTransId="{40333695-267F-49E5-9312-485908BFE7CA}"/>
    <dgm:cxn modelId="{E2737503-B88C-47BF-AAD7-141D9BE7B182}" type="presOf" srcId="{38681925-0DF4-4033-8F3A-0E8E1F0307E5}" destId="{9174301B-DCDD-482E-A918-EB08B49E7C13}" srcOrd="0" destOrd="0" presId="urn:microsoft.com/office/officeart/2005/8/layout/hList9"/>
    <dgm:cxn modelId="{A05226BA-27A3-4519-99D8-DC1BAE693F99}" type="presOf" srcId="{CF4AB18A-43FE-4B16-8BA4-A20D389A5BD7}" destId="{66026943-A3C6-4829-AB6E-E89017A4AC02}" srcOrd="1" destOrd="0" presId="urn:microsoft.com/office/officeart/2005/8/layout/hList9"/>
    <dgm:cxn modelId="{F34DDAC7-2F07-4F3A-AF4C-741E028344E1}" type="presOf" srcId="{5CAE6DD9-B4C2-48D5-893A-94D73270BDDF}" destId="{4FB5576D-AA12-4C26-AA89-A3BE27D3F4F1}" srcOrd="0" destOrd="0" presId="urn:microsoft.com/office/officeart/2005/8/layout/hList9"/>
    <dgm:cxn modelId="{118A4AE0-FC0E-4718-A3D6-4650B3B99C84}" type="presOf" srcId="{DC245F05-BF4D-4D26-AA80-FDA396FB000F}" destId="{41B3BE8B-2630-4F81-9E7D-6EEC73B15EBD}" srcOrd="0" destOrd="0" presId="urn:microsoft.com/office/officeart/2005/8/layout/hList9"/>
    <dgm:cxn modelId="{EB48EBEB-3A99-4A1C-8F00-02F7FACEDF1E}" srcId="{DC245F05-BF4D-4D26-AA80-FDA396FB000F}" destId="{A95AC357-9D57-4A9D-B9E9-5190A6B1AA72}" srcOrd="0" destOrd="0" parTransId="{F85806B4-FEC6-4146-AF18-E3C471CED964}" sibTransId="{E014B0F5-A82F-4294-A604-ECDBC33031E7}"/>
    <dgm:cxn modelId="{BF29354C-64C1-4574-BF4D-1FEC8141FD38}" srcId="{5CAE6DD9-B4C2-48D5-893A-94D73270BDDF}" destId="{38681925-0DF4-4033-8F3A-0E8E1F0307E5}" srcOrd="0" destOrd="0" parTransId="{39ECF24E-FF9D-4EB0-AA16-B13378D90619}" sibTransId="{C3EC061E-2995-4B78-9141-F0A377195A7C}"/>
    <dgm:cxn modelId="{6CC4C117-F0C7-447F-AFD4-CC9744AB7A41}" type="presOf" srcId="{A95AC357-9D57-4A9D-B9E9-5190A6B1AA72}" destId="{BED09AA5-2CAD-4C52-83AB-F7544FC44FF5}" srcOrd="1" destOrd="0" presId="urn:microsoft.com/office/officeart/2005/8/layout/hList9"/>
    <dgm:cxn modelId="{28D3E78D-0779-4A81-A5FE-C68566521CFE}" type="presOf" srcId="{CF4AB18A-43FE-4B16-8BA4-A20D389A5BD7}" destId="{1AAD355B-911A-4476-81F8-62E08D743597}" srcOrd="0" destOrd="0" presId="urn:microsoft.com/office/officeart/2005/8/layout/hList9"/>
    <dgm:cxn modelId="{E75C9A39-A539-4BA3-8AF9-4A452D3D0FF4}" srcId="{5035F154-33F8-439B-AB82-1EAD3B6BA8FA}" destId="{5CAE6DD9-B4C2-48D5-893A-94D73270BDDF}" srcOrd="0" destOrd="0" parTransId="{15429E70-47F6-4CBC-99CC-36E919F5CBDE}" sibTransId="{2FBC3F1A-6831-4DCA-9281-6040E4EA83C7}"/>
    <dgm:cxn modelId="{C61A7BD3-EC59-45ED-BAD3-E987B9C6669C}" type="presOf" srcId="{A95AC357-9D57-4A9D-B9E9-5190A6B1AA72}" destId="{9564A7AE-6F94-453F-8B1B-E98407C78D39}" srcOrd="0" destOrd="0" presId="urn:microsoft.com/office/officeart/2005/8/layout/hList9"/>
    <dgm:cxn modelId="{667D1055-2D74-417A-BA4F-7687918558B3}" type="presOf" srcId="{82D14BFB-FC1C-492C-B7DF-8079A80A6734}" destId="{261BD55F-3F12-4CE7-9E08-85B514CEA8AF}" srcOrd="1" destOrd="0" presId="urn:microsoft.com/office/officeart/2005/8/layout/hList9"/>
    <dgm:cxn modelId="{2DC1ED3B-9F62-47C1-ACBC-A9B0DB27F03C}" type="presOf" srcId="{38681925-0DF4-4033-8F3A-0E8E1F0307E5}" destId="{8F92E3F3-870F-4260-BF4D-D1ACED1D7EAD}" srcOrd="1" destOrd="0" presId="urn:microsoft.com/office/officeart/2005/8/layout/hList9"/>
    <dgm:cxn modelId="{5E507615-6C17-482F-BEEA-EEF28EE71AE9}" type="presOf" srcId="{82D14BFB-FC1C-492C-B7DF-8079A80A6734}" destId="{C24BEA79-82BC-4A85-AF42-6638ECD2A4AE}" srcOrd="0" destOrd="0" presId="urn:microsoft.com/office/officeart/2005/8/layout/hList9"/>
    <dgm:cxn modelId="{6ABB9BA9-DD89-4F96-9FCD-8E8A4F6EFD30}" type="presParOf" srcId="{5C214DC4-6B7F-48FD-9E07-F6FC43AA58AE}" destId="{689EF4FA-144F-4E00-92C9-DC34628BC05C}" srcOrd="0" destOrd="0" presId="urn:microsoft.com/office/officeart/2005/8/layout/hList9"/>
    <dgm:cxn modelId="{DD00E8C6-C5BA-4173-8DBF-D0FF3683B7B0}" type="presParOf" srcId="{5C214DC4-6B7F-48FD-9E07-F6FC43AA58AE}" destId="{701F6022-1A84-4161-9DC0-AF9995C193A4}" srcOrd="1" destOrd="0" presId="urn:microsoft.com/office/officeart/2005/8/layout/hList9"/>
    <dgm:cxn modelId="{C612534A-9583-443C-8D58-264171B109DD}" type="presParOf" srcId="{701F6022-1A84-4161-9DC0-AF9995C193A4}" destId="{2D8172E0-AC0F-4DA0-A942-8800D1FE1113}" srcOrd="0" destOrd="0" presId="urn:microsoft.com/office/officeart/2005/8/layout/hList9"/>
    <dgm:cxn modelId="{567B7415-1421-487F-9BA5-D26ACE795787}" type="presParOf" srcId="{701F6022-1A84-4161-9DC0-AF9995C193A4}" destId="{0B14DAD8-F5D2-4D75-A51B-E7E5901F2A72}" srcOrd="1" destOrd="0" presId="urn:microsoft.com/office/officeart/2005/8/layout/hList9"/>
    <dgm:cxn modelId="{25C3E0A4-C96A-4259-9BA6-8420E6A46DA2}" type="presParOf" srcId="{0B14DAD8-F5D2-4D75-A51B-E7E5901F2A72}" destId="{9174301B-DCDD-482E-A918-EB08B49E7C13}" srcOrd="0" destOrd="0" presId="urn:microsoft.com/office/officeart/2005/8/layout/hList9"/>
    <dgm:cxn modelId="{493A9069-0956-463B-8C3E-3404067B809A}" type="presParOf" srcId="{0B14DAD8-F5D2-4D75-A51B-E7E5901F2A72}" destId="{8F92E3F3-870F-4260-BF4D-D1ACED1D7EAD}" srcOrd="1" destOrd="0" presId="urn:microsoft.com/office/officeart/2005/8/layout/hList9"/>
    <dgm:cxn modelId="{2C9C5088-13D0-4AA5-B1FF-5F0ACBAD5C14}" type="presParOf" srcId="{701F6022-1A84-4161-9DC0-AF9995C193A4}" destId="{1A28579E-513A-439D-B8EE-08F4689AD2C7}" srcOrd="2" destOrd="0" presId="urn:microsoft.com/office/officeart/2005/8/layout/hList9"/>
    <dgm:cxn modelId="{D494D033-E427-4485-9D8B-8BC58007128F}" type="presParOf" srcId="{1A28579E-513A-439D-B8EE-08F4689AD2C7}" destId="{1AAD355B-911A-4476-81F8-62E08D743597}" srcOrd="0" destOrd="0" presId="urn:microsoft.com/office/officeart/2005/8/layout/hList9"/>
    <dgm:cxn modelId="{98772E9B-885F-4694-8852-52C911BFC0EA}" type="presParOf" srcId="{1A28579E-513A-439D-B8EE-08F4689AD2C7}" destId="{66026943-A3C6-4829-AB6E-E89017A4AC02}" srcOrd="1" destOrd="0" presId="urn:microsoft.com/office/officeart/2005/8/layout/hList9"/>
    <dgm:cxn modelId="{64C5ABEE-CAF2-4125-9D7C-2105CF581D89}" type="presParOf" srcId="{5C214DC4-6B7F-48FD-9E07-F6FC43AA58AE}" destId="{4CF02A3D-3B01-449A-BC7B-773B292AB09D}" srcOrd="2" destOrd="0" presId="urn:microsoft.com/office/officeart/2005/8/layout/hList9"/>
    <dgm:cxn modelId="{719A054B-692D-4F2D-B08D-7050CCA65CB6}" type="presParOf" srcId="{5C214DC4-6B7F-48FD-9E07-F6FC43AA58AE}" destId="{4FB5576D-AA12-4C26-AA89-A3BE27D3F4F1}" srcOrd="3" destOrd="0" presId="urn:microsoft.com/office/officeart/2005/8/layout/hList9"/>
    <dgm:cxn modelId="{E0E196C4-74AE-4B16-A836-6FF72D3094EF}" type="presParOf" srcId="{5C214DC4-6B7F-48FD-9E07-F6FC43AA58AE}" destId="{31557C4C-B73F-4247-B086-D8CD38F288E4}" srcOrd="4" destOrd="0" presId="urn:microsoft.com/office/officeart/2005/8/layout/hList9"/>
    <dgm:cxn modelId="{D2F44319-B958-4B70-9934-5D076D4C990A}" type="presParOf" srcId="{5C214DC4-6B7F-48FD-9E07-F6FC43AA58AE}" destId="{0ECC1022-5E4D-4946-B748-E02A8EE74BB1}" srcOrd="5" destOrd="0" presId="urn:microsoft.com/office/officeart/2005/8/layout/hList9"/>
    <dgm:cxn modelId="{5BB0793C-6E17-4F49-ABB0-687431CF15C5}" type="presParOf" srcId="{5C214DC4-6B7F-48FD-9E07-F6FC43AA58AE}" destId="{3C10DACC-2576-49F4-B2DB-012AE32DDB84}" srcOrd="6" destOrd="0" presId="urn:microsoft.com/office/officeart/2005/8/layout/hList9"/>
    <dgm:cxn modelId="{184AA879-C154-4CE9-B170-47245DBBF367}" type="presParOf" srcId="{3C10DACC-2576-49F4-B2DB-012AE32DDB84}" destId="{85136AED-C4BE-4F0A-8BBE-85F2B4BA4960}" srcOrd="0" destOrd="0" presId="urn:microsoft.com/office/officeart/2005/8/layout/hList9"/>
    <dgm:cxn modelId="{983A2853-025E-4EF1-AFA2-4E03ED50F472}" type="presParOf" srcId="{3C10DACC-2576-49F4-B2DB-012AE32DDB84}" destId="{6F397CBB-2CA5-4927-9A38-2F8C24B157DD}" srcOrd="1" destOrd="0" presId="urn:microsoft.com/office/officeart/2005/8/layout/hList9"/>
    <dgm:cxn modelId="{222368EF-5ED3-46EE-B246-CFDFD9F5ECC7}" type="presParOf" srcId="{6F397CBB-2CA5-4927-9A38-2F8C24B157DD}" destId="{9564A7AE-6F94-453F-8B1B-E98407C78D39}" srcOrd="0" destOrd="0" presId="urn:microsoft.com/office/officeart/2005/8/layout/hList9"/>
    <dgm:cxn modelId="{D4FC1B00-7975-42E4-9B93-24FF21CB93B6}" type="presParOf" srcId="{6F397CBB-2CA5-4927-9A38-2F8C24B157DD}" destId="{BED09AA5-2CAD-4C52-83AB-F7544FC44FF5}" srcOrd="1" destOrd="0" presId="urn:microsoft.com/office/officeart/2005/8/layout/hList9"/>
    <dgm:cxn modelId="{890C8CF8-D4B1-4A2C-852B-DB4DF1639918}" type="presParOf" srcId="{3C10DACC-2576-49F4-B2DB-012AE32DDB84}" destId="{A56673E0-C885-4EC5-BEB8-571BEC83D20A}" srcOrd="2" destOrd="0" presId="urn:microsoft.com/office/officeart/2005/8/layout/hList9"/>
    <dgm:cxn modelId="{03E50C12-3AB0-4122-84F0-45EFD3AD52E9}" type="presParOf" srcId="{A56673E0-C885-4EC5-BEB8-571BEC83D20A}" destId="{C24BEA79-82BC-4A85-AF42-6638ECD2A4AE}" srcOrd="0" destOrd="0" presId="urn:microsoft.com/office/officeart/2005/8/layout/hList9"/>
    <dgm:cxn modelId="{C801E594-4AAB-484E-96F8-A9906D4E1FAD}" type="presParOf" srcId="{A56673E0-C885-4EC5-BEB8-571BEC83D20A}" destId="{261BD55F-3F12-4CE7-9E08-85B514CEA8AF}" srcOrd="1" destOrd="0" presId="urn:microsoft.com/office/officeart/2005/8/layout/hList9"/>
    <dgm:cxn modelId="{CD3DAE10-C724-49D1-B22D-D2D06BB7BCE9}" type="presParOf" srcId="{5C214DC4-6B7F-48FD-9E07-F6FC43AA58AE}" destId="{38330FC9-DA18-4716-9B18-D743431250A6}" srcOrd="7" destOrd="0" presId="urn:microsoft.com/office/officeart/2005/8/layout/hList9"/>
    <dgm:cxn modelId="{B18650A5-A446-4B89-86EA-ADAB8CCB5495}" type="presParOf" srcId="{5C214DC4-6B7F-48FD-9E07-F6FC43AA58AE}" destId="{41B3BE8B-2630-4F81-9E7D-6EEC73B15EB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301B-DCDD-482E-A918-EB08B49E7C13}">
      <dsp:nvSpPr>
        <dsp:cNvPr id="0" name=""/>
        <dsp:cNvSpPr/>
      </dsp:nvSpPr>
      <dsp:spPr>
        <a:xfrm>
          <a:off x="2361902" y="726815"/>
          <a:ext cx="2714904" cy="1810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給自己一個分數</a:t>
          </a:r>
          <a:endParaRPr lang="zh-TW" altLang="en-US" sz="3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6286" y="726815"/>
        <a:ext cx="2280519" cy="1810841"/>
      </dsp:txXfrm>
    </dsp:sp>
    <dsp:sp modelId="{1AAD355B-911A-4476-81F8-62E08D743597}">
      <dsp:nvSpPr>
        <dsp:cNvPr id="0" name=""/>
        <dsp:cNvSpPr/>
      </dsp:nvSpPr>
      <dsp:spPr>
        <a:xfrm>
          <a:off x="2361902" y="2537656"/>
          <a:ext cx="2714904" cy="1810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給自己一句話</a:t>
          </a:r>
          <a:endParaRPr lang="zh-TW" altLang="en-US" sz="3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6286" y="2537656"/>
        <a:ext cx="2280519" cy="1810841"/>
      </dsp:txXfrm>
    </dsp:sp>
    <dsp:sp modelId="{4FB5576D-AA12-4C26-AA89-A3BE27D3F4F1}">
      <dsp:nvSpPr>
        <dsp:cNvPr id="0" name=""/>
        <dsp:cNvSpPr/>
      </dsp:nvSpPr>
      <dsp:spPr>
        <a:xfrm>
          <a:off x="913953" y="2840"/>
          <a:ext cx="1809936" cy="1809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左腦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79012" y="267899"/>
        <a:ext cx="1279818" cy="1279818"/>
      </dsp:txXfrm>
    </dsp:sp>
    <dsp:sp modelId="{9564A7AE-6F94-453F-8B1B-E98407C78D39}">
      <dsp:nvSpPr>
        <dsp:cNvPr id="0" name=""/>
        <dsp:cNvSpPr/>
      </dsp:nvSpPr>
      <dsp:spPr>
        <a:xfrm>
          <a:off x="6886742" y="726815"/>
          <a:ext cx="2714904" cy="1810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為自己塗一個顏色</a:t>
          </a:r>
          <a:endParaRPr lang="zh-TW" altLang="en-US" sz="3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21127" y="726815"/>
        <a:ext cx="2280519" cy="1810841"/>
      </dsp:txXfrm>
    </dsp:sp>
    <dsp:sp modelId="{C24BEA79-82BC-4A85-AF42-6638ECD2A4AE}">
      <dsp:nvSpPr>
        <dsp:cNvPr id="0" name=""/>
        <dsp:cNvSpPr/>
      </dsp:nvSpPr>
      <dsp:spPr>
        <a:xfrm>
          <a:off x="6886742" y="2537656"/>
          <a:ext cx="2714904" cy="1810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給自己一個圖形</a:t>
          </a:r>
          <a:endParaRPr lang="zh-TW" altLang="en-US" sz="3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21127" y="2537656"/>
        <a:ext cx="2280519" cy="1810841"/>
      </dsp:txXfrm>
    </dsp:sp>
    <dsp:sp modelId="{41B3BE8B-2630-4F81-9E7D-6EEC73B15EBD}">
      <dsp:nvSpPr>
        <dsp:cNvPr id="0" name=""/>
        <dsp:cNvSpPr/>
      </dsp:nvSpPr>
      <dsp:spPr>
        <a:xfrm>
          <a:off x="5438793" y="2840"/>
          <a:ext cx="1809936" cy="1809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右腦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03852" y="267899"/>
        <a:ext cx="1279818" cy="127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63C8-D726-4D8C-9A36-F5E3CC48653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6618-DE28-446A-AAD8-45B8B9C19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8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8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3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8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1EA2-1937-4863-9820-D82479E9C305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544-3353-4B8A-BDF9-8BA847236FA3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qWkTaYXjtpw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mtRmzdnXDM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iFJ12jT48mA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WdFKwWBruVU&amp;t=31s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watch?v=besQJCZ20j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tif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-TvALcxbslc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20" name="直接连接符 18"/>
          <p:cNvSpPr>
            <a:spLocks noChangeShapeType="1"/>
          </p:cNvSpPr>
          <p:nvPr/>
        </p:nvSpPr>
        <p:spPr bwMode="auto">
          <a:xfrm>
            <a:off x="4470401" y="3191908"/>
            <a:ext cx="0" cy="1750094"/>
          </a:xfrm>
          <a:prstGeom prst="lin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498610" y="4006117"/>
            <a:ext cx="447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TW" altLang="en-US" sz="4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自主時間的安排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99612" y="3033410"/>
            <a:ext cx="1361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19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87C2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6676" y="3014471"/>
            <a:ext cx="55890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</a:t>
            </a:r>
            <a:r>
              <a:rPr lang="zh-TW" altLang="en-US" sz="5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11419" y="2096939"/>
            <a:ext cx="3381565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自律手冊成果發表暨教學觀摩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411112" y="1408480"/>
            <a:ext cx="547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03</a:t>
            </a: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我的好睡秘訣</a:t>
            </a: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93298" y="426899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7152" y="1870145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98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pic>
        <p:nvPicPr>
          <p:cNvPr id="6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放鬆－腹式呼吸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301" t="18118" r="30770" b="21352"/>
          <a:stretch/>
        </p:blipFill>
        <p:spPr>
          <a:xfrm>
            <a:off x="6311900" y="1887718"/>
            <a:ext cx="5606774" cy="308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117600" y="1968033"/>
            <a:ext cx="10801074" cy="51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原理：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皮質區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杏仁核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副交感神經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橫膈膜下壓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閉上眼睛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手放肚子－專注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放慢呼吸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感受肚子起伏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1001160" y="54524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</a:t>
            </a:r>
            <a:r>
              <a:rPr lang="en-US" altLang="zh-TW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3</a:t>
            </a:r>
            <a:r>
              <a:rPr lang="zh-TW" altLang="en-US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我的好睡秘訣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0" y="1690688"/>
            <a:ext cx="4948517" cy="512809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盥洗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儀式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祈禱、靜坐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穿睡衣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光線枕頭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床鋪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外在、體溫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確認蚊蟲</a:t>
            </a:r>
            <a:endParaRPr lang="en-US" altLang="zh-TW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其他：例如拉筋、抱枕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35935" y="1758065"/>
            <a:ext cx="50247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個會影響睡眠的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秘訣和改善之道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pic>
        <p:nvPicPr>
          <p:cNvPr id="7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38EA8E20-56EC-4085-BE0A-46CDB0F3F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48" y="2847724"/>
            <a:ext cx="3751269" cy="3794376"/>
          </a:xfrm>
          <a:prstGeom prst="rect">
            <a:avLst/>
          </a:prstGeom>
        </p:spPr>
      </p:pic>
      <p:sp>
        <p:nvSpPr>
          <p:cNvPr id="9" name="TextBox 17"/>
          <p:cNvSpPr txBox="1"/>
          <p:nvPr/>
        </p:nvSpPr>
        <p:spPr>
          <a:xfrm>
            <a:off x="1001160" y="54524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</a:t>
            </a:r>
            <a:r>
              <a:rPr lang="en-US" altLang="zh-TW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3</a:t>
            </a:r>
            <a:r>
              <a:rPr lang="zh-TW" altLang="en-US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我的好睡秘訣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6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4507566" y="1408480"/>
            <a:ext cx="327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04</a:t>
            </a: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反省篇</a:t>
            </a: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93298" y="426899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7152" y="1870145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6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pic>
        <p:nvPicPr>
          <p:cNvPr id="7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左右腦反省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7800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17"/>
          <p:cNvSpPr txBox="1"/>
          <p:nvPr/>
        </p:nvSpPr>
        <p:spPr>
          <a:xfrm>
            <a:off x="1001160" y="54524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</a:t>
            </a:r>
            <a:r>
              <a:rPr lang="en-US" altLang="zh-TW" spc="300" noProof="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4</a:t>
            </a:r>
            <a:r>
              <a:rPr lang="zh-TW" altLang="en-US" spc="300" noProof="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反省篇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01495" y="2988018"/>
            <a:ext cx="55890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祝福大家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649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34" t="20054" r="7498" b="14492"/>
          <a:stretch/>
        </p:blipFill>
        <p:spPr>
          <a:xfrm>
            <a:off x="3067986" y="157975"/>
            <a:ext cx="6295869" cy="6572610"/>
          </a:xfrm>
          <a:prstGeom prst="rect">
            <a:avLst/>
          </a:prstGeom>
        </p:spPr>
      </p:pic>
      <p:sp>
        <p:nvSpPr>
          <p:cNvPr id="5" name="文本框 24"/>
          <p:cNvSpPr txBox="1"/>
          <p:nvPr/>
        </p:nvSpPr>
        <p:spPr>
          <a:xfrm>
            <a:off x="119921" y="157975"/>
            <a:ext cx="3381565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放學後，自主時間安排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6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794408" y="1599674"/>
            <a:ext cx="967107" cy="91771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800311" y="2611822"/>
            <a:ext cx="967107" cy="91771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800311" y="3652693"/>
            <a:ext cx="967107" cy="9177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790923" y="4693565"/>
            <a:ext cx="967107" cy="91771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54410" y="637319"/>
            <a:ext cx="4767246" cy="5583361"/>
            <a:chOff x="-322450" y="168871"/>
            <a:chExt cx="5413655" cy="634043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5119">
              <a:off x="-618408" y="3066073"/>
              <a:ext cx="2942875" cy="235096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-237411" y="168871"/>
              <a:ext cx="5328616" cy="6340430"/>
              <a:chOff x="-237411" y="168871"/>
              <a:chExt cx="5328616" cy="6340430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947025" y="4583954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969" y="3163758"/>
                <a:ext cx="2660207" cy="334554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49833">
                <a:off x="2491839" y="2556761"/>
                <a:ext cx="2350495" cy="186508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61528">
                <a:off x="2114473" y="366144"/>
                <a:ext cx="2976732" cy="237800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66" y="244975"/>
                <a:ext cx="2031433" cy="267380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15199">
                <a:off x="390854" y="3108774"/>
                <a:ext cx="2765153" cy="3345543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00000">
                <a:off x="2745222" y="1976022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9177">
                <a:off x="2482345" y="3694120"/>
                <a:ext cx="2455705" cy="159873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11981" y="1331738"/>
                <a:ext cx="3724570" cy="297542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10184">
                <a:off x="1097483" y="597357"/>
                <a:ext cx="2455705" cy="1598734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/>
            </p:nvSpPr>
            <p:spPr>
              <a:xfrm>
                <a:off x="1226671" y="1660073"/>
                <a:ext cx="2290125" cy="38186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4000" sy="104000" algn="c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5" name="TextBox 17"/>
          <p:cNvSpPr txBox="1"/>
          <p:nvPr/>
        </p:nvSpPr>
        <p:spPr>
          <a:xfrm>
            <a:off x="6725701" y="2980630"/>
            <a:ext cx="166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學習點子罐</a:t>
            </a:r>
            <a:endParaRPr kumimoji="0" lang="id-ID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6725701" y="4035913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我的好睡秘訣</a:t>
            </a:r>
            <a:endParaRPr kumimoji="0" lang="id-ID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6725702" y="1964441"/>
            <a:ext cx="166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網路休閒篇</a:t>
            </a:r>
            <a:endParaRPr kumimoji="0" lang="id-ID" sz="20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6725701" y="5059976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反省篇</a:t>
            </a:r>
            <a:endParaRPr kumimoji="0" lang="id-ID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91740" y="179510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91740" y="27945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91740" y="383759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91740" y="48806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436152" y="2336869"/>
            <a:ext cx="411514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6600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大</a:t>
            </a:r>
            <a:r>
              <a:rPr lang="zh-TW" altLang="en-US" sz="6600" spc="300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綱</a:t>
            </a:r>
            <a:endParaRPr lang="zh-CN" altLang="en-US" sz="6600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670798" y="1408480"/>
            <a:ext cx="4951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01 </a:t>
            </a: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休閒網路篇</a:t>
            </a: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93298" y="426899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7152" y="1870145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7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805863" y="327074"/>
            <a:ext cx="565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01</a:t>
            </a:r>
            <a:r>
              <a:rPr kumimoji="0" lang="zh-TW" altLang="en-US" sz="2000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網路休閒篇</a:t>
            </a:r>
            <a:r>
              <a:rPr kumimoji="0" lang="en-US" altLang="zh-TW" sz="2000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-</a:t>
            </a:r>
            <a:r>
              <a:rPr kumimoji="0" lang="zh-TW" altLang="en-US" sz="2000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有些國中生愛的</a:t>
            </a:r>
            <a:r>
              <a:rPr kumimoji="0" lang="en-US" altLang="zh-TW" sz="20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Youtuber</a:t>
            </a:r>
            <a:endParaRPr kumimoji="0" lang="id-ID" sz="200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3572" y="990980"/>
            <a:ext cx="11418989" cy="5683887"/>
            <a:chOff x="1133554" y="3111792"/>
            <a:chExt cx="22942693" cy="11048466"/>
          </a:xfrm>
        </p:grpSpPr>
        <p:grpSp>
          <p:nvGrpSpPr>
            <p:cNvPr id="8" name="Group 5"/>
            <p:cNvGrpSpPr/>
            <p:nvPr/>
          </p:nvGrpSpPr>
          <p:grpSpPr>
            <a:xfrm>
              <a:off x="17597098" y="3207398"/>
              <a:ext cx="4815275" cy="4848789"/>
              <a:chOff x="5641899" y="3274238"/>
              <a:chExt cx="4815275" cy="4848789"/>
            </a:xfrm>
          </p:grpSpPr>
          <p:sp>
            <p:nvSpPr>
              <p:cNvPr id="30" name="Oval 93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1" name="弧形 37"/>
              <p:cNvSpPr/>
              <p:nvPr/>
            </p:nvSpPr>
            <p:spPr>
              <a:xfrm>
                <a:off x="7310051" y="3274238"/>
                <a:ext cx="3147123" cy="3147122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rgbClr val="C3E0D3"/>
              </a:solidFill>
              <a:ln w="254000">
                <a:solidFill>
                  <a:srgbClr val="C3E0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8016145" y="3256537"/>
              <a:ext cx="3504393" cy="4755090"/>
              <a:chOff x="10387306" y="3323377"/>
              <a:chExt cx="3504393" cy="4755090"/>
            </a:xfrm>
          </p:grpSpPr>
          <p:sp>
            <p:nvSpPr>
              <p:cNvPr id="2" name="Oval 2"/>
              <p:cNvSpPr>
                <a:spLocks noChangeAspect="1"/>
              </p:cNvSpPr>
              <p:nvPr/>
            </p:nvSpPr>
            <p:spPr>
              <a:xfrm>
                <a:off x="10488365" y="467513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9" name="弧形 37"/>
              <p:cNvSpPr/>
              <p:nvPr/>
            </p:nvSpPr>
            <p:spPr>
              <a:xfrm>
                <a:off x="10387306" y="3323377"/>
                <a:ext cx="3147123" cy="3147123"/>
              </a:xfrm>
              <a:prstGeom prst="arc">
                <a:avLst>
                  <a:gd name="adj1" fmla="val 7635338"/>
                  <a:gd name="adj2" fmla="val 3958121"/>
                </a:avLst>
              </a:prstGeom>
              <a:solidFill>
                <a:srgbClr val="C3E0D3"/>
              </a:solidFill>
              <a:ln w="254000">
                <a:solidFill>
                  <a:srgbClr val="C3E0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12886012" y="3256537"/>
              <a:ext cx="3403334" cy="4777370"/>
              <a:chOff x="15413133" y="3323377"/>
              <a:chExt cx="3403334" cy="4777370"/>
            </a:xfrm>
          </p:grpSpPr>
          <p:sp>
            <p:nvSpPr>
              <p:cNvPr id="3" name="Oval 94"/>
              <p:cNvSpPr>
                <a:spLocks noChangeAspect="1"/>
              </p:cNvSpPr>
              <p:nvPr/>
            </p:nvSpPr>
            <p:spPr>
              <a:xfrm>
                <a:off x="15413133" y="469741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" name="弧形 37"/>
              <p:cNvSpPr/>
              <p:nvPr/>
            </p:nvSpPr>
            <p:spPr>
              <a:xfrm>
                <a:off x="15621605" y="3323377"/>
                <a:ext cx="3147123" cy="3147123"/>
              </a:xfrm>
              <a:prstGeom prst="arc">
                <a:avLst>
                  <a:gd name="adj1" fmla="val 21030938"/>
                  <a:gd name="adj2" fmla="val 19250998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2" name="TextBox 92"/>
            <p:cNvSpPr txBox="1"/>
            <p:nvPr/>
          </p:nvSpPr>
          <p:spPr>
            <a:xfrm>
              <a:off x="19571812" y="5003838"/>
              <a:ext cx="2531233" cy="89732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全字库正楷体" panose="02010604000101010101" pitchFamily="2" charset="-122"/>
                </a:rPr>
                <a:t>這群人</a:t>
              </a:r>
              <a:endParaRPr kumimoji="0" lang="id-ID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grpSp>
          <p:nvGrpSpPr>
            <p:cNvPr id="14" name="Group 96"/>
            <p:cNvGrpSpPr/>
            <p:nvPr/>
          </p:nvGrpSpPr>
          <p:grpSpPr>
            <a:xfrm>
              <a:off x="2274700" y="3111792"/>
              <a:ext cx="4399372" cy="4944395"/>
              <a:chOff x="4645861" y="3178632"/>
              <a:chExt cx="4399372" cy="4944395"/>
            </a:xfrm>
          </p:grpSpPr>
          <p:sp>
            <p:nvSpPr>
              <p:cNvPr id="24" name="Oval 97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5" name="弧形 37"/>
              <p:cNvSpPr/>
              <p:nvPr/>
            </p:nvSpPr>
            <p:spPr>
              <a:xfrm>
                <a:off x="4645861" y="3178632"/>
                <a:ext cx="3147123" cy="3147123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6" name="TextBox 108"/>
            <p:cNvSpPr txBox="1"/>
            <p:nvPr/>
          </p:nvSpPr>
          <p:spPr>
            <a:xfrm>
              <a:off x="8325218" y="3871023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TW" altLang="en-US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放火</a:t>
              </a:r>
              <a:endParaRPr kumimoji="0" lang="id-ID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17" name="TextBox 109"/>
            <p:cNvSpPr txBox="1"/>
            <p:nvPr/>
          </p:nvSpPr>
          <p:spPr>
            <a:xfrm>
              <a:off x="7340622" y="10647642"/>
              <a:ext cx="4797296" cy="342199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放火，本名李育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群，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其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個人頻道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為「放火 </a:t>
              </a:r>
              <a:r>
                <a:rPr lang="en-US" altLang="zh-TW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Louis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」、「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放水</a:t>
              </a:r>
              <a:r>
                <a:rPr lang="en-US" altLang="zh-TW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Louis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」。以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開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箱為主，搞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笑輕鬆的方式呈現影片。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18" name="TextBox 110"/>
            <p:cNvSpPr txBox="1"/>
            <p:nvPr/>
          </p:nvSpPr>
          <p:spPr>
            <a:xfrm>
              <a:off x="12145535" y="4788103"/>
              <a:ext cx="4797294" cy="14357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en-US" altLang="zh-CN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WACKYBOYS</a:t>
              </a:r>
            </a:p>
            <a:p>
              <a:pPr algn="ctr" defTabSz="1218565"/>
              <a:r>
                <a:rPr lang="zh-TW" altLang="en-US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反骨男孩</a:t>
              </a:r>
              <a:endParaRPr kumimoji="0" lang="id-ID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19" name="TextBox 111"/>
            <p:cNvSpPr txBox="1"/>
            <p:nvPr/>
          </p:nvSpPr>
          <p:spPr>
            <a:xfrm>
              <a:off x="12358411" y="10579446"/>
              <a:ext cx="5548149" cy="342199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2012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成立，主要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由酷炫、孫生、瑋哥、凡凡、琳妲五人為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核心。尺度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大，使用新的流行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成員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有個別的特色與笑點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。例如：割你的臍帶、想不到吧。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21" name="TextBox 113"/>
            <p:cNvSpPr txBox="1"/>
            <p:nvPr/>
          </p:nvSpPr>
          <p:spPr>
            <a:xfrm>
              <a:off x="17924612" y="10647643"/>
              <a:ext cx="6151635" cy="1926336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2008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日成立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搞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笑戲劇模仿短片，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著名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代表作品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超瞎翻唱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經典語錄系列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dirty="0" smtClean="0"/>
                <a:t>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TextBox 114"/>
            <p:cNvSpPr txBox="1"/>
            <p:nvPr/>
          </p:nvSpPr>
          <p:spPr>
            <a:xfrm>
              <a:off x="2444899" y="4849322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TW" altLang="en-US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小玉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23" name="TextBox 115"/>
            <p:cNvSpPr txBox="1"/>
            <p:nvPr/>
          </p:nvSpPr>
          <p:spPr>
            <a:xfrm>
              <a:off x="1133554" y="10738264"/>
              <a:ext cx="5986576" cy="342199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TW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1995 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年 </a:t>
              </a:r>
              <a:r>
                <a:rPr lang="en-US" altLang="zh-TW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6 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月 </a:t>
              </a:r>
              <a:r>
                <a:rPr lang="en-US" altLang="zh-TW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21 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日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生</a:t>
              </a:r>
              <a:endParaRPr lang="en-US" altLang="zh-TW" sz="1400" spc="3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lvl="0">
                <a:lnSpc>
                  <a:spcPts val="2000"/>
                </a:lnSpc>
                <a:defRPr/>
              </a:pP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小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玉，本名朱玉宸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，</a:t>
              </a:r>
              <a:r>
                <a:rPr lang="en-US" altLang="zh-TW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YouTuber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，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常拍一些驚奇開箱類、舞蹈、翻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唱及</a:t>
              </a:r>
              <a:r>
                <a:rPr lang="zh-TW" altLang="en-US" sz="14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實驗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性</a:t>
              </a:r>
              <a:r>
                <a:rPr lang="en-US" altLang="zh-TW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(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自虐</a:t>
              </a:r>
              <a:r>
                <a:rPr lang="en-US" altLang="zh-TW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)</a:t>
              </a:r>
              <a:r>
                <a:rPr lang="zh-TW" altLang="en-US" sz="14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影片。例如：七天不洗澡。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全字库正楷体" panose="02010604000101010101" pitchFamily="2" charset="-122"/>
              </a:endParaRPr>
            </a:p>
          </p:txBody>
        </p:sp>
      </p:grpSp>
      <p:sp>
        <p:nvSpPr>
          <p:cNvPr id="6" name="矩形 5">
            <a:hlinkClick r:id="rId6"/>
          </p:cNvPr>
          <p:cNvSpPr/>
          <p:nvPr/>
        </p:nvSpPr>
        <p:spPr>
          <a:xfrm>
            <a:off x="11636" y="6581973"/>
            <a:ext cx="3704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參考連結：銘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銘就 </a:t>
            </a:r>
            <a:r>
              <a:rPr lang="en-US" altLang="zh-TW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MMG│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現在國中生最喜歡的</a:t>
            </a:r>
            <a:r>
              <a:rPr lang="en-US" altLang="zh-TW" sz="11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youtuber</a:t>
            </a:r>
            <a:endParaRPr lang="en-US" altLang="zh-TW" sz="1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43" y="3046633"/>
            <a:ext cx="2700859" cy="1519233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36" y="3046633"/>
            <a:ext cx="2524851" cy="1542965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7"/>
          <a:stretch/>
        </p:blipFill>
        <p:spPr>
          <a:xfrm>
            <a:off x="3859357" y="3063772"/>
            <a:ext cx="1770989" cy="152136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" y="2990662"/>
            <a:ext cx="2396368" cy="1657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869818" y="507325"/>
            <a:ext cx="438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01</a:t>
            </a:r>
            <a:r>
              <a:rPr kumimoji="0" lang="zh-TW" altLang="en-US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網路休閒篇</a:t>
            </a:r>
            <a:r>
              <a:rPr kumimoji="0" lang="en-US" altLang="zh-TW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-</a:t>
            </a:r>
            <a:r>
              <a:rPr lang="en-US" altLang="zh-CN" spc="300" dirty="0" err="1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Youtuber</a:t>
            </a:r>
            <a:r>
              <a:rPr lang="zh-TW" altLang="en-US" spc="300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分享</a:t>
            </a:r>
            <a:r>
              <a:rPr lang="zh-TW" altLang="en-US" spc="300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交流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97" name="组合 96"/>
          <p:cNvGrpSpPr/>
          <p:nvPr/>
        </p:nvGrpSpPr>
        <p:grpSpPr>
          <a:xfrm>
            <a:off x="4770998" y="2357877"/>
            <a:ext cx="2712537" cy="2712537"/>
            <a:chOff x="4785908" y="1951348"/>
            <a:chExt cx="3070990" cy="3070989"/>
          </a:xfrm>
          <a:effectLst/>
        </p:grpSpPr>
        <p:sp>
          <p:nvSpPr>
            <p:cNvPr id="98" name="Plaque 5"/>
            <p:cNvSpPr/>
            <p:nvPr/>
          </p:nvSpPr>
          <p:spPr>
            <a:xfrm>
              <a:off x="4785908" y="1951348"/>
              <a:ext cx="3070990" cy="3070989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920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99" name="Freeform 131"/>
            <p:cNvSpPr>
              <a:spLocks noEditPoints="1"/>
            </p:cNvSpPr>
            <p:nvPr/>
          </p:nvSpPr>
          <p:spPr bwMode="auto">
            <a:xfrm>
              <a:off x="5972429" y="3070059"/>
              <a:ext cx="717750" cy="717750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42" y="28"/>
                </a:cxn>
                <a:cxn ang="0">
                  <a:pos x="41" y="2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8" y="16"/>
                </a:cxn>
                <a:cxn ang="0">
                  <a:pos x="18" y="39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1" y="41"/>
                </a:cxn>
                <a:cxn ang="0">
                  <a:pos x="41" y="30"/>
                </a:cxn>
                <a:cxn ang="0">
                  <a:pos x="42" y="28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cubicBezTo>
                    <a:pt x="55" y="43"/>
                    <a:pt x="42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1" y="2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937304" y="1751830"/>
            <a:ext cx="3130241" cy="2301424"/>
            <a:chOff x="6510993" y="608141"/>
            <a:chExt cx="2348774" cy="969366"/>
          </a:xfrm>
        </p:grpSpPr>
        <p:sp>
          <p:nvSpPr>
            <p:cNvPr id="113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8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環境、社會議題</a:t>
              </a:r>
              <a:endParaRPr lang="en-US" altLang="zh-TW" sz="1800" spc="3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800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indent="0" algn="ctr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TW" altLang="en-US" sz="120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推薦作品</a:t>
              </a:r>
              <a:r>
                <a:rPr lang="zh-TW" altLang="en-US" sz="1200" spc="3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：</a:t>
              </a:r>
              <a:endParaRPr lang="en-US" altLang="zh-TW" sz="1200" spc="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indent="0" algn="ctr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TW" altLang="en-US" sz="1050" spc="3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6"/>
                </a:rPr>
                <a:t>如果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6"/>
                </a:rPr>
                <a:t>想討好觀眾買單，可以跟著台客劇場一起淨灘！</a:t>
              </a:r>
              <a:r>
                <a:rPr lang="en-US" altLang="zh-TW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6"/>
                </a:rPr>
                <a:t>ft. 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6"/>
                </a:rPr>
                <a:t>小玉</a:t>
              </a:r>
              <a:endParaRPr lang="zh-CN" altLang="en-US" sz="1050" spc="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114" name="文本框 17"/>
            <p:cNvSpPr txBox="1">
              <a:spLocks noChangeArrowheads="1"/>
            </p:cNvSpPr>
            <p:nvPr/>
          </p:nvSpPr>
          <p:spPr bwMode="auto">
            <a:xfrm>
              <a:off x="6510993" y="608141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218565"/>
              <a:r>
                <a:rPr lang="zh-TW" alt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台客劇場</a:t>
              </a:r>
              <a:endParaRPr lang="zh-CN" altLang="en-US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 bwMode="auto">
          <a:xfrm>
            <a:off x="8099560" y="1782293"/>
            <a:ext cx="3130241" cy="2441488"/>
            <a:chOff x="6070923" y="639353"/>
            <a:chExt cx="2348774" cy="938154"/>
          </a:xfrm>
        </p:grpSpPr>
        <p:sp>
          <p:nvSpPr>
            <p:cNvPr id="116" name="Content Placeholder 2"/>
            <p:cNvSpPr txBox="1"/>
            <p:nvPr/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8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親身體驗各種職場</a:t>
              </a:r>
              <a:endParaRPr lang="en-US" altLang="zh-TW" sz="1800" spc="3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800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algn="ctr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TW" altLang="en-US" sz="120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推薦作品：</a:t>
              </a:r>
              <a:endParaRPr lang="en-US" altLang="zh-TW" sz="1200" spc="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TW" sz="105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7"/>
                </a:rPr>
                <a:t>《</a:t>
              </a:r>
              <a:r>
                <a:rPr lang="zh-TW" altLang="en-US" sz="1050" u="sng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7"/>
                </a:rPr>
                <a:t>一日系列</a:t>
              </a:r>
              <a:r>
                <a:rPr lang="zh-TW" altLang="en-US" sz="1050" u="sng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7"/>
                </a:rPr>
                <a:t>第九十九集</a:t>
              </a:r>
              <a:r>
                <a:rPr lang="en-US" altLang="zh-TW" sz="1050" u="sng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7"/>
                </a:rPr>
                <a:t>》</a:t>
              </a: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050" u="sng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7"/>
                </a:rPr>
                <a:t>一日偏鄉教師</a:t>
              </a:r>
              <a:endParaRPr lang="zh-CN" altLang="en-US" sz="1050" u="sng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117" name="文本框 17"/>
            <p:cNvSpPr txBox="1">
              <a:spLocks noChangeArrowheads="1"/>
            </p:cNvSpPr>
            <p:nvPr/>
          </p:nvSpPr>
          <p:spPr bwMode="auto">
            <a:xfrm>
              <a:off x="6070923" y="639353"/>
              <a:ext cx="2348774" cy="24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木曜四超玩一日系列</a:t>
              </a:r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 bwMode="auto">
          <a:xfrm>
            <a:off x="8082414" y="4275489"/>
            <a:ext cx="3130241" cy="1816781"/>
            <a:chOff x="6058057" y="584457"/>
            <a:chExt cx="2348774" cy="1362811"/>
          </a:xfrm>
        </p:grpSpPr>
        <p:sp>
          <p:nvSpPr>
            <p:cNvPr id="119" name="Content Placeholder 2"/>
            <p:cNvSpPr txBox="1"/>
            <p:nvPr/>
          </p:nvSpPr>
          <p:spPr>
            <a:xfrm>
              <a:off x="6358171" y="902915"/>
              <a:ext cx="1973259" cy="10443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8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無厘頭搞笑業</a:t>
              </a:r>
              <a:r>
                <a:rPr lang="zh-TW" altLang="en-US" sz="18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配</a:t>
              </a:r>
              <a:endParaRPr lang="en-US" altLang="zh-TW" sz="1800" spc="3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800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200" spc="3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推薦作品：</a:t>
              </a:r>
              <a:endParaRPr lang="en-US" altLang="zh-TW" sz="1200" spc="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TW" sz="1200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8"/>
                </a:rPr>
                <a:t>《</a:t>
              </a:r>
              <a:r>
                <a:rPr lang="zh-TW" altLang="en-US" sz="1200" u="sng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8"/>
                </a:rPr>
                <a:t>我們</a:t>
              </a:r>
              <a:r>
                <a:rPr lang="zh-TW" altLang="en-US" sz="1200" u="sng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8"/>
                </a:rPr>
                <a:t>畢典要表演</a:t>
              </a:r>
              <a:r>
                <a:rPr lang="zh-TW" altLang="en-US" sz="1200" u="sng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8"/>
                </a:rPr>
                <a:t>什麼</a:t>
              </a:r>
              <a:r>
                <a:rPr lang="en-US" altLang="zh-TW" sz="1200" u="sng" spc="3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8"/>
                </a:rPr>
                <a:t>》</a:t>
              </a:r>
              <a:endParaRPr lang="zh-CN" altLang="en-US" sz="1200" u="sng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120" name="文本框 17"/>
            <p:cNvSpPr txBox="1">
              <a:spLocks noChangeArrowheads="1"/>
            </p:cNvSpPr>
            <p:nvPr/>
          </p:nvSpPr>
          <p:spPr bwMode="auto">
            <a:xfrm>
              <a:off x="6058057" y="584457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How </a:t>
              </a:r>
              <a:r>
                <a:rPr lang="en-US" altLang="zh-CN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How</a:t>
              </a:r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 bwMode="auto">
          <a:xfrm>
            <a:off x="839214" y="4335947"/>
            <a:ext cx="3130241" cy="2460507"/>
            <a:chOff x="6491971" y="629809"/>
            <a:chExt cx="2348774" cy="947698"/>
          </a:xfrm>
        </p:grpSpPr>
        <p:sp>
          <p:nvSpPr>
            <p:cNvPr id="122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800" spc="3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科普有趣小知識</a:t>
              </a:r>
              <a:endParaRPr lang="en-US" altLang="zh-TW" sz="1800" spc="3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800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algn="ctr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推薦作品</a:t>
              </a:r>
              <a:r>
                <a:rPr lang="zh-TW" altLang="en-US" sz="1050" spc="3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</a:rPr>
                <a:t>：</a:t>
              </a:r>
              <a:endParaRPr lang="en-US" altLang="zh-TW" sz="1050" spc="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algn="ctr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en-US" altLang="zh-TW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Google Chrome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恐龍小遊戲不為人知的祕密</a:t>
              </a:r>
              <a:r>
                <a:rPr lang="en-US" altLang="zh-TW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! 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原來還可以替換角色</a:t>
              </a:r>
              <a:r>
                <a:rPr lang="en-US" altLang="zh-TW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! | 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神扯電玩 第</a:t>
              </a:r>
              <a:r>
                <a:rPr lang="en-US" altLang="zh-TW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6</a:t>
              </a:r>
              <a:r>
                <a:rPr lang="zh-TW" altLang="en-US" sz="1050" spc="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站酷快乐体2016修订版" panose="02010600030101010101" pitchFamily="2" charset="-122"/>
                  <a:hlinkClick r:id="rId9"/>
                </a:rPr>
                <a:t>集</a:t>
              </a:r>
              <a:endParaRPr lang="en-US" altLang="zh-TW" sz="1050" spc="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800" spc="3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123" name="文本框 17"/>
            <p:cNvSpPr txBox="1">
              <a:spLocks noChangeArrowheads="1"/>
            </p:cNvSpPr>
            <p:nvPr/>
          </p:nvSpPr>
          <p:spPr bwMode="auto">
            <a:xfrm>
              <a:off x="6491971" y="629809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啾啾鞋</a:t>
              </a:r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10"/>
          <a:srcRect l="17893" t="30393" r="56238" b="21020"/>
          <a:stretch/>
        </p:blipFill>
        <p:spPr>
          <a:xfrm>
            <a:off x="3699829" y="3839707"/>
            <a:ext cx="1883450" cy="19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1"/>
          <a:srcRect l="17411" t="30199" r="56003" b="20936"/>
          <a:stretch/>
        </p:blipFill>
        <p:spPr>
          <a:xfrm>
            <a:off x="6673723" y="3952430"/>
            <a:ext cx="1670765" cy="172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9" y="1598724"/>
            <a:ext cx="1915369" cy="19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1" y="1598724"/>
            <a:ext cx="1878059" cy="187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5129560" y="596545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小組分享</a:t>
            </a:r>
            <a:endParaRPr lang="zh-TW" altLang="en-US" sz="4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670797" y="1408480"/>
            <a:ext cx="4951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02 </a:t>
            </a: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站酷快乐体2016修订版" panose="02010600030101010101" pitchFamily="2" charset="-122"/>
              </a:rPr>
              <a:t>學習點子罐</a:t>
            </a: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93298" y="426899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7152" y="1870145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6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要怎麼走得長久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pic>
        <p:nvPicPr>
          <p:cNvPr id="7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087" y="1838488"/>
            <a:ext cx="4273826" cy="240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91" y="4306612"/>
            <a:ext cx="3356444" cy="237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1" y="4306612"/>
            <a:ext cx="3304595" cy="234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7"/>
          <p:cNvSpPr txBox="1"/>
          <p:nvPr/>
        </p:nvSpPr>
        <p:spPr>
          <a:xfrm>
            <a:off x="1001160" y="54524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</a:t>
            </a:r>
            <a:r>
              <a:rPr lang="en-US" altLang="zh-TW" spc="300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2</a:t>
            </a:r>
            <a:r>
              <a:rPr kumimoji="0" lang="zh-TW" altLang="en-US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學習點子罐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讀書學習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自我激勵點子罐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條海報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寫下能夠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激勵、提升自己學習動力的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個紅點，貼在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你認為很棒、會想嘗試的點子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pic>
        <p:nvPicPr>
          <p:cNvPr id="6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1001160" y="54524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zh-CN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0</a:t>
            </a:r>
            <a:r>
              <a:rPr lang="en-US" altLang="zh-TW" spc="300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2</a:t>
            </a:r>
            <a:r>
              <a:rPr kumimoji="0" lang="zh-TW" altLang="en-US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  <a:sym typeface="站酷快乐体2016修订版" panose="02010600030101010101" pitchFamily="2" charset="-122"/>
              </a:rPr>
              <a:t>學習點子罐</a:t>
            </a:r>
            <a:endParaRPr lang="id-ID" altLang="zh-TW" spc="3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87409" y="6332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詳細可參考自我激勵手冊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內容版面配置區 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2697" t="5783" r="12782" b="6733"/>
          <a:stretch/>
        </p:blipFill>
        <p:spPr>
          <a:xfrm>
            <a:off x="982079" y="4234023"/>
            <a:ext cx="3737629" cy="246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叶子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014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3F3F3F"/>
      </a:accent1>
      <a:accent2>
        <a:srgbClr val="D8D8D8"/>
      </a:accent2>
      <a:accent3>
        <a:srgbClr val="7B7B7B"/>
      </a:accent3>
      <a:accent4>
        <a:srgbClr val="A5A5A5"/>
      </a:accent4>
      <a:accent5>
        <a:srgbClr val="7F7F7F"/>
      </a:accent5>
      <a:accent6>
        <a:srgbClr val="595959"/>
      </a:accent6>
      <a:hlink>
        <a:srgbClr val="424242"/>
      </a:hlink>
      <a:folHlink>
        <a:srgbClr val="BFBFBF"/>
      </a:folHlink>
    </a:clrScheme>
    <a:fontScheme name="Temp">
      <a:majorFont>
        <a:latin typeface="迷你简卡通"/>
        <a:ea typeface="迷你简卡通"/>
        <a:cs typeface=""/>
      </a:majorFont>
      <a:minorFont>
        <a:latin typeface="迷你简卡通"/>
        <a:ea typeface="迷你简卡通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573</Words>
  <Application>Microsoft Office PowerPoint</Application>
  <PresentationFormat>寬螢幕</PresentationFormat>
  <Paragraphs>103</Paragraphs>
  <Slides>15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等线</vt:lpstr>
      <vt:lpstr>等线 Light</vt:lpstr>
      <vt:lpstr>汉仪家书简</vt:lpstr>
      <vt:lpstr>全字库正楷体</vt:lpstr>
      <vt:lpstr>站酷快乐体2016修订版</vt:lpstr>
      <vt:lpstr>迷你简卡通</vt:lpstr>
      <vt:lpstr>微軟正黑體</vt:lpstr>
      <vt:lpstr>新細明體</vt:lpstr>
      <vt:lpstr>標楷體</vt:lpstr>
      <vt:lpstr>Arial</vt:lpstr>
      <vt:lpstr>Office 主题​​</vt:lpstr>
      <vt:lpstr>1_Office 主题​​</vt:lpstr>
      <vt:lpstr>2_Office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路要怎麼走得長久</vt:lpstr>
      <vt:lpstr>讀書學習-自我激勵點子罐</vt:lpstr>
      <vt:lpstr>PowerPoint 簡報</vt:lpstr>
      <vt:lpstr>放鬆－腹式呼吸</vt:lpstr>
      <vt:lpstr>睡眠</vt:lpstr>
      <vt:lpstr>PowerPoint 簡報</vt:lpstr>
      <vt:lpstr>左右腦反省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TAJH</cp:lastModifiedBy>
  <cp:revision>87</cp:revision>
  <dcterms:created xsi:type="dcterms:W3CDTF">2018-10-18T00:32:00Z</dcterms:created>
  <dcterms:modified xsi:type="dcterms:W3CDTF">2019-05-29T05:53:25Z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